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15062" y="1591881"/>
            <a:ext cx="6061990" cy="4848052"/>
            <a:chOff x="779852" y="1758388"/>
            <a:chExt cx="6061990" cy="4848052"/>
          </a:xfrm>
        </p:grpSpPr>
        <p:sp>
          <p:nvSpPr>
            <p:cNvPr id="21" name="Textfeld 20"/>
            <p:cNvSpPr txBox="1"/>
            <p:nvPr/>
          </p:nvSpPr>
          <p:spPr>
            <a:xfrm>
              <a:off x="798868" y="3894994"/>
              <a:ext cx="6767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0.5µg/ml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779852" y="6360219"/>
              <a:ext cx="5709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3861156" y="3902859"/>
              <a:ext cx="5357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2µ/ml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3851920" y="6349576"/>
              <a:ext cx="6415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661" y="1762720"/>
              <a:ext cx="2888325" cy="2160000"/>
            </a:xfrm>
            <a:prstGeom prst="rect">
              <a:avLst/>
            </a:prstGeom>
          </p:spPr>
        </p:pic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517" y="1758388"/>
              <a:ext cx="2888325" cy="2160000"/>
            </a:xfrm>
            <a:prstGeom prst="rect">
              <a:avLst/>
            </a:prstGeom>
          </p:spPr>
        </p:pic>
        <p:pic>
          <p:nvPicPr>
            <p:cNvPr id="28" name="Grafik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661" y="4211033"/>
              <a:ext cx="2888325" cy="2160000"/>
            </a:xfrm>
            <a:prstGeom prst="rect">
              <a:avLst/>
            </a:prstGeom>
          </p:spPr>
        </p:pic>
        <p:pic>
          <p:nvPicPr>
            <p:cNvPr id="29" name="Grafik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517" y="4204638"/>
              <a:ext cx="2888325" cy="2160000"/>
            </a:xfrm>
            <a:prstGeom prst="rect">
              <a:avLst/>
            </a:prstGeom>
          </p:spPr>
        </p:pic>
      </p:grpSp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349250" y="130968"/>
            <a:ext cx="8445501" cy="6596063"/>
            <a:chOff x="173" y="66"/>
            <a:chExt cx="5320" cy="4155"/>
          </a:xfrm>
        </p:grpSpPr>
        <p:grpSp>
          <p:nvGrpSpPr>
            <p:cNvPr id="1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" name="Textfeld 1"/>
          <p:cNvSpPr txBox="1">
            <a:spLocks noChangeArrowheads="1"/>
          </p:cNvSpPr>
          <p:nvPr/>
        </p:nvSpPr>
        <p:spPr bwMode="auto">
          <a:xfrm>
            <a:off x="536025" y="892968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Podoplanin</a:t>
            </a: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101-M40)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feld 5"/>
          <p:cNvSpPr txBox="1">
            <a:spLocks noChangeArrowheads="1"/>
          </p:cNvSpPr>
          <p:nvPr/>
        </p:nvSpPr>
        <p:spPr bwMode="auto">
          <a:xfrm>
            <a:off x="6549400" y="1494617"/>
            <a:ext cx="224535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Podoplanin in primary human lymphatic endothelial cells (HDLEC) using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mouse 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Podoplanin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(101-M40) antibody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anti-mouse 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 1:400. [IF_LEC1401-02]</a:t>
            </a: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cp:lastPrinted>2014-01-30T09:23:41Z</cp:lastPrinted>
  <dcterms:created xsi:type="dcterms:W3CDTF">2014-01-30T08:05:57Z</dcterms:created>
  <dcterms:modified xsi:type="dcterms:W3CDTF">2015-03-25T12:53:09Z</dcterms:modified>
</cp:coreProperties>
</file>